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7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5B35DB-8588-4DFC-8C87-41AD636B26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A7C43F7-572B-4ED5-AE5B-23BBFCC03D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14C661-486C-4A03-9BBE-C65769924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A2D32C0-278A-457A-B60D-6B6058C0D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D19E370-22E3-4328-9142-819D7054B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290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FDC3C4-B6F5-4EC0-9439-64DB2101D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0651141-C649-4125-94EB-9FEBA6E1B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BE77563-A678-46A6-82FB-124B8B9DC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401108-9E56-4F66-8245-D28307695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B3DDB4-56E1-4641-81C9-A541F3DCE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317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B0B54F2-A103-4B1E-9909-219E4D7128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7E98C47-5479-4C88-8A65-3A4030F1B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5C0635E-235F-4F1C-894D-E1FDDA4E5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762D3C-26D9-473A-B7E7-C5EB1AEC1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87B307-82A5-4FF5-9CED-AA1E4391A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5504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DDE474-C4C0-4C6B-9338-2DED19730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F59187-33B6-48BC-8DAA-0A900298E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E6A51B-B474-4C7C-B986-7CD6C1587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55EB2E-B56B-4AB6-9455-521880F37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412544-79ED-4DA1-A619-AEE133C12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0703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756C05-A346-4605-B9E5-FCDA68EAA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BED8646-6C0B-407B-A480-1D37DF589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B463177-68B5-4891-9A2F-43C081A15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ADD4B9-69BC-4FF0-9FC4-471F5232E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D422C3-AAF5-4E03-93A4-78FBA6A4C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3909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3760BF-9E25-4BAC-8797-81541EFC4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DE11BC-AFAA-4AEB-9D58-DECD60F5D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80F4D37-23C0-4E80-8587-9D4A1C1A5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8A0D272-C1BC-43D9-9451-487EF61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F2EAE61-57D0-4A32-B2D8-ED2C95F59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C407DBA-9806-43AE-A2A2-36BB90236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672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8AEC4B-7E18-4735-B7D2-02F513AAE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0DEC385-29B1-40C7-82E4-B5A2116BC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41BA814-C849-451D-941E-CEE743244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E6AFF81-5C3B-4843-B007-F9FA8F0354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41DEE52-9369-4CF5-8A55-3F12C41EEE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E8F95A9-319A-4A3C-88C9-B671C5EB9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B2CFCC4-7516-458E-8675-9078E2760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E5626FE-B82B-4D55-B450-6294A26AB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922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91F934-461D-49AC-8179-1B9915897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6E2ADBF-49E8-4567-96E6-718049495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4B24077-68A7-45E1-9DF3-A05AF167C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7D748F5-0A4D-42BD-97E0-C9130DB1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98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56819E9-AAE5-4F69-8D7B-F627CAE42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23A9383-DC98-4A9E-BF7A-9CBAB5913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60908C3-A6AB-4C88-AD80-2BCBF59C9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89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3A732F-363C-47EA-AB80-7FCFF0462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A2B9D5-F832-4D4C-A7A0-6528CD487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24911CE-1414-496B-ACE4-12448C36D6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A038C88-38AA-4ADB-A0A4-52DEB3A09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5C69D50-ECBE-45D5-9CE3-B8698AB3E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C93515F-3480-4D0F-B36B-C338D0AB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502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A19440-5DAF-40A4-9A6B-243F87A57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08295F0-7BFF-483D-B042-DADCEDBA40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EB7F9E4-EEC5-48BA-9ACA-C9AAC3AF1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8D0D0D6-ADB5-4FC6-8714-5CB1D94D5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EC4F8F9-C705-4645-B455-2AFC821ED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D921D8E-187C-4F3C-9CA3-34DF1FFAF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681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6821444-E49B-4444-8D31-1A92FE61E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94FF968-73C9-421F-A7FC-CA852655E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3F3F6D-4A39-4E16-BA1D-878F6E7443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3CAF2-E0A5-46FD-A428-94D8537D7807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4D8FAB-D1F4-4F73-B66B-17D8D47858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E6B36C-4FAE-421B-8CB8-3D2A67558D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BE6E8-CC8A-42E4-81D5-90F627474D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556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024CCC6-32CD-432D-A4E1-33F6073F8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52386" y="-4207"/>
            <a:ext cx="9887228" cy="6862207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2B088EE6-9100-45B4-8E39-2F74ED982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07311851"/>
              </p:ext>
            </p:extLst>
          </p:nvPr>
        </p:nvGraphicFramePr>
        <p:xfrm>
          <a:off x="4087906" y="839773"/>
          <a:ext cx="4912659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12659">
                  <a:extLst>
                    <a:ext uri="{9D8B030D-6E8A-4147-A177-3AD203B41FA5}">
                      <a16:colId xmlns:a16="http://schemas.microsoft.com/office/drawing/2014/main" xmlns="" val="201527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11/12/2023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đến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15/12/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709083"/>
                  </a:ext>
                </a:extLst>
              </a:tr>
            </a:tbl>
          </a:graphicData>
        </a:graphic>
      </p:graphicFrame>
      <p:graphicFrame>
        <p:nvGraphicFramePr>
          <p:cNvPr id="51" name="Table 51">
            <a:extLst>
              <a:ext uri="{FF2B5EF4-FFF2-40B4-BE49-F238E27FC236}">
                <a16:creationId xmlns:a16="http://schemas.microsoft.com/office/drawing/2014/main" xmlns="" id="{5814CD66-085E-41FE-8AAF-9D6A87ADD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82353502"/>
              </p:ext>
            </p:extLst>
          </p:nvPr>
        </p:nvGraphicFramePr>
        <p:xfrm>
          <a:off x="1658267" y="1300766"/>
          <a:ext cx="8875465" cy="53223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6448">
                  <a:extLst>
                    <a:ext uri="{9D8B030D-6E8A-4147-A177-3AD203B41FA5}">
                      <a16:colId xmlns:a16="http://schemas.microsoft.com/office/drawing/2014/main" xmlns="" val="4159764035"/>
                    </a:ext>
                  </a:extLst>
                </a:gridCol>
                <a:gridCol w="1506829">
                  <a:extLst>
                    <a:ext uri="{9D8B030D-6E8A-4147-A177-3AD203B41FA5}">
                      <a16:colId xmlns:a16="http://schemas.microsoft.com/office/drawing/2014/main" xmlns="" val="506343617"/>
                    </a:ext>
                  </a:extLst>
                </a:gridCol>
                <a:gridCol w="1306181">
                  <a:extLst>
                    <a:ext uri="{9D8B030D-6E8A-4147-A177-3AD203B41FA5}">
                      <a16:colId xmlns:a16="http://schemas.microsoft.com/office/drawing/2014/main" xmlns="" val="587547893"/>
                    </a:ext>
                  </a:extLst>
                </a:gridCol>
                <a:gridCol w="11899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34296">
                  <a:extLst>
                    <a:ext uri="{9D8B030D-6E8A-4147-A177-3AD203B41FA5}">
                      <a16:colId xmlns:a16="http://schemas.microsoft.com/office/drawing/2014/main" xmlns="" val="1720571479"/>
                    </a:ext>
                  </a:extLst>
                </a:gridCol>
                <a:gridCol w="1256715">
                  <a:extLst>
                    <a:ext uri="{9D8B030D-6E8A-4147-A177-3AD203B41FA5}">
                      <a16:colId xmlns:a16="http://schemas.microsoft.com/office/drawing/2014/main" xmlns="" val="407218680"/>
                    </a:ext>
                  </a:extLst>
                </a:gridCol>
                <a:gridCol w="1145033">
                  <a:extLst>
                    <a:ext uri="{9D8B030D-6E8A-4147-A177-3AD203B41FA5}">
                      <a16:colId xmlns:a16="http://schemas.microsoft.com/office/drawing/2014/main" xmlns="" val="487375842"/>
                    </a:ext>
                  </a:extLst>
                </a:gridCol>
              </a:tblGrid>
              <a:tr h="45076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</a:t>
                      </a:r>
                      <a:r>
                        <a:rPr lang="vi-VN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09420753"/>
                  </a:ext>
                </a:extLst>
              </a:tr>
              <a:tr h="438311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mặn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miệng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81079730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600" b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11/12/2023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Muối</a:t>
                      </a:r>
                      <a:r>
                        <a:rPr lang="en-US" sz="1600" b="1" baseline="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baseline="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mè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heo xào su su</a:t>
                      </a:r>
                      <a:endParaRPr lang="en-US" sz="1600" b="1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thập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cẩm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 </a:t>
                      </a:r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b="1" baseline="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baseline="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1600" b="1" baseline="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baseline="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600" b="1" baseline="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baseline="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ngót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 </a:t>
                      </a:r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b="1" baseline="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baseline="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1600" b="1" baseline="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baseline="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600" b="1" baseline="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baseline="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ngót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49607351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1600" b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12/12/2023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Xíu</a:t>
                      </a:r>
                      <a:r>
                        <a:rPr lang="pt-BR" sz="1600" b="1" baseline="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mại 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heo xào rau</a:t>
                      </a:r>
                      <a:r>
                        <a:rPr lang="es-ES" sz="1600" b="1" baseline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củ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bò nấu</a:t>
                      </a:r>
                      <a:r>
                        <a:rPr lang="en-US" sz="1600" b="1" baseline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canh rau lang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21087504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1600" b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13/12/2023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heo kho trứng</a:t>
                      </a:r>
                      <a:r>
                        <a:rPr lang="en-US" sz="1600" b="1" baseline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cút sốt cà chua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Bắp cải luộc</a:t>
                      </a:r>
                      <a:r>
                        <a:rPr lang="en-US" sz="1600" b="1" baseline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chấm nước tương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Canh chua nấu cá </a:t>
                      </a:r>
                      <a:r>
                        <a:rPr lang="pt-BR" sz="1600" b="1" baseline="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cam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3626514"/>
                  </a:ext>
                </a:extLst>
              </a:tr>
              <a:tr h="62842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algn="ctr"/>
                      <a:r>
                        <a:rPr lang="en-US" sz="1600" b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14/12/2023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vi-VN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  lươn. Chuối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43575825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algn="ctr"/>
                      <a:r>
                        <a:rPr lang="en-US" sz="1600" b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15/12/2023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 </a:t>
                      </a:r>
                      <a:r>
                        <a:rPr lang="en-US" sz="1600" b="1" baseline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rốt luôc chấm muối  mè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="1" baseline="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baseline="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600" b="1" baseline="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baseline="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b="1" baseline="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baseline="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600" b="1" baseline="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baseline="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600" b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hịt</a:t>
                      </a:r>
                      <a:r>
                        <a:rPr lang="en-US" sz="1600" b="1" baseline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bò </a:t>
                      </a:r>
                      <a:r>
                        <a:rPr lang="vi-VN" sz="1600" b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 canh </a:t>
                      </a:r>
                      <a:r>
                        <a:rPr lang="en-US" sz="1600" b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600" b="1" baseline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ngót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600" b="1" baseline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thập cẩm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600" b="1" baseline="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baseline="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thập</a:t>
                      </a:r>
                      <a:r>
                        <a:rPr lang="en-US" sz="1600" b="1" baseline="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baseline="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cẩm</a:t>
                      </a:r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b="1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52044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9769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167</Words>
  <Application>Microsoft Office PowerPoint</Application>
  <PresentationFormat>Custom</PresentationFormat>
  <Paragraphs>54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Dell</cp:lastModifiedBy>
  <cp:revision>12</cp:revision>
  <dcterms:created xsi:type="dcterms:W3CDTF">2023-11-27T12:28:47Z</dcterms:created>
  <dcterms:modified xsi:type="dcterms:W3CDTF">2023-12-11T09:42:04Z</dcterms:modified>
</cp:coreProperties>
</file>