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B35DB-8588-4DFC-8C87-41AD636B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7C43F7-572B-4ED5-AE5B-23BBFCC03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14C661-486C-4A03-9BBE-C6576992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2D32C0-278A-457A-B60D-6B6058C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9E370-22E3-4328-9142-819D705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9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DC3C4-B6F5-4EC0-9439-64DB210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651141-C649-4125-94EB-9FEBA6E1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77563-A678-46A6-82FB-124B8B9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401108-9E56-4F66-8245-D2830769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B3DDB4-56E1-4641-81C9-A541F3D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0B54F2-A103-4B1E-9909-219E4D71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E98C47-5479-4C88-8A65-3A4030F1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C0635E-235F-4F1C-894D-E1FDDA4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762D3C-26D9-473A-B7E7-C5EB1AEC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87B307-82A5-4FF5-9CED-AA1E439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5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DE474-C4C0-4C6B-9338-2DED1973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F59187-33B6-48BC-8DAA-0A900298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E6A51B-B474-4C7C-B986-7CD6C15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55EB2E-B56B-4AB6-9455-521880F3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412544-79ED-4DA1-A619-AEE133C1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7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56C05-A346-4605-B9E5-FCDA68E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ED8646-6C0B-407B-A480-1D37DF58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463177-68B5-4891-9A2F-43C081A1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DD4B9-69BC-4FF0-9FC4-471F5232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D422C3-AAF5-4E03-93A4-78FBA6A4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9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60BF-9E25-4BAC-8797-81541EFC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E11BC-AFAA-4AEB-9D58-DECD60F5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0F4D37-23C0-4E80-8587-9D4A1C1A5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A0D272-C1BC-43D9-9451-487EF61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2EAE61-57D0-4A32-B2D8-ED2C95F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407DBA-9806-43AE-A2A2-36BB902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6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AEC4B-7E18-4735-B7D2-02F513A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DEC385-29B1-40C7-82E4-B5A2116B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1BA814-C849-451D-941E-CEE7432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6AFF81-5C3B-4843-B007-F9FA8F03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1DEE52-9369-4CF5-8A55-3F12C41E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8F95A9-319A-4A3C-88C9-B671C5EB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2CFCC4-7516-458E-8675-9078E27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E5626FE-B82B-4D55-B450-6294A26A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2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91F934-461D-49AC-8179-1B991589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E2ADBF-49E8-4567-96E6-71804949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4B24077-68A7-45E1-9DF3-A05AF167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D748F5-0A4D-42BD-97E0-C9130DB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6819E9-AAE5-4F69-8D7B-F627CAE4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3A9383-DC98-4A9E-BF7A-9CBAB59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0908C3-A6AB-4C88-AD80-2BCBF59C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A732F-363C-47EA-AB80-7FCFF04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A2B9D5-F832-4D4C-A7A0-6528CD48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4911CE-1414-496B-ACE4-12448C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038C88-38AA-4ADB-A0A4-52DEB3A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C69D50-ECBE-45D5-9CE3-B8698AB3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93515F-3480-4D0F-B36B-C338D0AB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0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19440-5DAF-40A4-9A6B-243F87A5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08295F0-7BFF-483D-B042-DADCEDBA4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B7F9E4-EEC5-48BA-9ACA-C9AAC3AF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D0D0D6-ADB5-4FC6-8714-5CB1D94D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C4F8F9-C705-4645-B455-2AFC821E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921D8E-187C-4F3C-9CA3-34DF1FF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821444-E49B-4444-8D31-1A92FE61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4FF968-73C9-421F-A7FC-CA852655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3F3F6D-4A39-4E16-BA1D-878F6E744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AF2-E0A5-46FD-A428-94D8537D7807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D8FAB-D1F4-4F73-B66B-17D8D478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E6B36C-4FAE-421B-8CB8-3D2A6755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6E8-CC8A-42E4-81D5-90F627474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5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7311851"/>
              </p:ext>
            </p:extLst>
          </p:nvPr>
        </p:nvGraphicFramePr>
        <p:xfrm>
          <a:off x="4087906" y="839773"/>
          <a:ext cx="491265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12659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11/12/2023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15/12/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2353502"/>
              </p:ext>
            </p:extLst>
          </p:nvPr>
        </p:nvGraphicFramePr>
        <p:xfrm>
          <a:off x="1658267" y="1300766"/>
          <a:ext cx="8875465" cy="5322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448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506829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306181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1899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4296">
                  <a:extLst>
                    <a:ext uri="{9D8B030D-6E8A-4147-A177-3AD203B41FA5}">
                      <a16:colId xmlns:a16="http://schemas.microsoft.com/office/drawing/2014/main" xmlns="" val="1720571479"/>
                    </a:ext>
                  </a:extLst>
                </a:gridCol>
                <a:gridCol w="1256715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145033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4507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11/12/2023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su su</a:t>
                      </a:r>
                      <a:endParaRPr lang="en-US" sz="1600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12/12/2023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pt-BR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mại 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rau</a:t>
                      </a:r>
                      <a:r>
                        <a:rPr lang="es-E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củ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nấu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canh rau lang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13/12/2023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kho trứng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cút sốt cà chua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 cải luộc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chấm nước tương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Canh chua nấu cá </a:t>
                      </a:r>
                      <a:r>
                        <a:rPr lang="pt-BR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14/12/2023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lươn. Chuối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15/12/2023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 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rốt luôc chấm muối  mè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hịt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</a:t>
                      </a:r>
                      <a:r>
                        <a:rPr lang="vi-VN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canh </a:t>
                      </a:r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ngót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="1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1600" b="1" baseline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7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167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12</cp:revision>
  <dcterms:created xsi:type="dcterms:W3CDTF">2023-11-27T12:28:47Z</dcterms:created>
  <dcterms:modified xsi:type="dcterms:W3CDTF">2023-12-11T09:42:04Z</dcterms:modified>
</cp:coreProperties>
</file>