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5B35DB-8588-4DFC-8C87-41AD636B2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7C43F7-572B-4ED5-AE5B-23BBFCC03D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14C661-486C-4A03-9BBE-C65769924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2D32C0-278A-457A-B60D-6B6058C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19E370-22E3-4328-9142-819D7054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0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FDC3C4-B6F5-4EC0-9439-64DB2101D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0651141-C649-4125-94EB-9FEBA6E1B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E77563-A678-46A6-82FB-124B8B9D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401108-9E56-4F66-8245-D28307695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CB3DDB4-56E1-4641-81C9-A541F3DCE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B0B54F2-A103-4B1E-9909-219E4D712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7E98C47-5479-4C88-8A65-3A4030F1B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C0635E-235F-4F1C-894D-E1FDDA4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762D3C-26D9-473A-B7E7-C5EB1AEC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87B307-82A5-4FF5-9CED-AA1E4391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0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DDE474-C4C0-4C6B-9338-2DED1973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F59187-33B6-48BC-8DAA-0A900298E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E6A51B-B474-4C7C-B986-7CD6C158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55EB2E-B56B-4AB6-9455-521880F3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0412544-79ED-4DA1-A619-AEE133C1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0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756C05-A346-4605-B9E5-FCDA68EAA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ED8646-6C0B-407B-A480-1D37DF589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463177-68B5-4891-9A2F-43C081A15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ADD4B9-69BC-4FF0-9FC4-471F5232E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D422C3-AAF5-4E03-93A4-78FBA6A4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0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760BF-9E25-4BAC-8797-81541EFC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E11BC-AFAA-4AEB-9D58-DECD60F5D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80F4D37-23C0-4E80-8587-9D4A1C1A5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8A0D272-C1BC-43D9-9451-487EF610B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F2EAE61-57D0-4A32-B2D8-ED2C95F59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407DBA-9806-43AE-A2A2-36BB9023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2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8AEC4B-7E18-4735-B7D2-02F513A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0DEC385-29B1-40C7-82E4-B5A2116BC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1BA814-C849-451D-941E-CEE7432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E6AFF81-5C3B-4843-B007-F9FA8F03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41DEE52-9369-4CF5-8A55-3F12C41EEE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E8F95A9-319A-4A3C-88C9-B671C5EB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2CFCC4-7516-458E-8675-9078E2760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E5626FE-B82B-4D55-B450-6294A26A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91F934-461D-49AC-8179-1B9915897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6E2ADBF-49E8-4567-96E6-71804949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4B24077-68A7-45E1-9DF3-A05AF167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7D748F5-0A4D-42BD-97E0-C9130DB1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56819E9-AAE5-4F69-8D7B-F627CAE42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23A9383-DC98-4A9E-BF7A-9CBAB591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0908C3-A6AB-4C88-AD80-2BCBF59C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3A732F-363C-47EA-AB80-7FCFF04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A2B9D5-F832-4D4C-A7A0-6528CD487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24911CE-1414-496B-ACE4-12448C36D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038C88-38AA-4ADB-A0A4-52DEB3A0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C69D50-ECBE-45D5-9CE3-B8698AB3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C93515F-3480-4D0F-B36B-C338D0AB6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A19440-5DAF-40A4-9A6B-243F87A57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08295F0-7BFF-483D-B042-DADCEDBA4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B7F9E4-EEC5-48BA-9ACA-C9AAC3AF1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8D0D0D6-ADB5-4FC6-8714-5CB1D94D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C4F8F9-C705-4645-B455-2AFC821E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D921D8E-187C-4F3C-9CA3-34DF1FFA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1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6821444-E49B-4444-8D31-1A92FE61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94FF968-73C9-421F-A7FC-CA852655E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3F3F6D-4A39-4E16-BA1D-878F6E7443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CAF2-E0A5-46FD-A428-94D8537D7807}" type="datetimeFigureOut">
              <a:rPr lang="en-US" smtClean="0"/>
              <a:t>16/11/2024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14D8FAB-D1F4-4F73-B66B-17D8D4785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AE6B36C-4FAE-421B-8CB8-3D2A67558D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E6E8-CC8A-42E4-81D5-90F627474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6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65290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01: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30/09/2024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04/10/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72860"/>
              </p:ext>
            </p:extLst>
          </p:nvPr>
        </p:nvGraphicFramePr>
        <p:xfrm>
          <a:off x="1557835" y="1223492"/>
          <a:ext cx="9076329" cy="4978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4889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30/09/2024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 gà hấp thịt heo, cà chua nấm mèo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02/10/2024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nấu canh rau lang</a:t>
                      </a:r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gà,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cà rốt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 cà rốt 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thập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cẩm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lươn đậu xanh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lươn đậu xanh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6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047647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02: T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ừ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07/10/2024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11/10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706972"/>
              </p:ext>
            </p:extLst>
          </p:nvPr>
        </p:nvGraphicFramePr>
        <p:xfrm>
          <a:off x="1557835" y="1133341"/>
          <a:ext cx="9076329" cy="5078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nấu canh cải ngọt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Súp thập cẩm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Súp thập cẩm</a:t>
                      </a:r>
                      <a:endParaRPr lang="en-US" sz="1600" b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Trứng gà hấp thịt heo, cà chua nấm mèo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s-E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cam nấu canh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09/10/2024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canh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ngót</a:t>
                      </a:r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nạc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 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thu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đũa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 đỏ 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cá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50570"/>
              </p:ext>
            </p:extLst>
          </p:nvPr>
        </p:nvGraphicFramePr>
        <p:xfrm>
          <a:off x="3848794" y="798491"/>
          <a:ext cx="5102024" cy="481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48167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03: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14/10/2024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18/10/2024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931380"/>
              </p:ext>
            </p:extLst>
          </p:nvPr>
        </p:nvGraphicFramePr>
        <p:xfrm>
          <a:off x="1557835" y="1159098"/>
          <a:ext cx="9076329" cy="52613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35776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cam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rốt luộc chấm muối 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heo nấu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</a:t>
                      </a:r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</a:p>
                    <a:p>
                      <a:pPr algn="ctr"/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</a:t>
                      </a:r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su lơ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 xào</a:t>
                      </a:r>
                      <a:r>
                        <a:rPr lang="es-E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bò nấu canh rau lang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cà rốt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16/10/2024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rim 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cait thảo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mướp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nạc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gà,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cà rốt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cà rốt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xào bắp cải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 tây luộc chấm nước tương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 nấu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cải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vịt 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vịt 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255963"/>
              </p:ext>
            </p:extLst>
          </p:nvPr>
        </p:nvGraphicFramePr>
        <p:xfrm>
          <a:off x="3848794" y="801136"/>
          <a:ext cx="510202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04: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21/10/2024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25/10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/ 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233078"/>
              </p:ext>
            </p:extLst>
          </p:nvPr>
        </p:nvGraphicFramePr>
        <p:xfrm>
          <a:off x="1557835" y="1133341"/>
          <a:ext cx="9076329" cy="5078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Thu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gà hầm đậu hà lan, cà rốt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Bí đỏ nấu với thịt bò hạt lạc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Súp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thập cẩm</a:t>
                      </a:r>
                      <a:endParaRPr lang="en-US" sz="1600" b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cam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s-E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rốt luộc chấm muối 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nấu canh rau mồng tơi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23/10/2024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Xíu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nấu canh rau lang</a:t>
                      </a:r>
                      <a:r>
                        <a:rPr lang="pt-BR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 heo nạc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tôm,</a:t>
                      </a:r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trứng cút, </a:t>
                      </a:r>
                      <a:r>
                        <a:rPr lang="vi-VN" sz="1600" b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 bớp củ dền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cá bớp củ dền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diêu hồng chiêm xù dầm nước mắm tỏi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ngót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tôm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24CCC6-32CD-432D-A4E1-33F6073F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386" y="-4207"/>
            <a:ext cx="9887228" cy="6862207"/>
          </a:xfrm>
          <a:prstGeom prst="rect">
            <a:avLst/>
          </a:prstGeom>
        </p:spPr>
      </p:pic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2B088EE6-9100-45B4-8E39-2F74ED982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015576"/>
              </p:ext>
            </p:extLst>
          </p:nvPr>
        </p:nvGraphicFramePr>
        <p:xfrm>
          <a:off x="3848794" y="721217"/>
          <a:ext cx="5102024" cy="450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02024">
                  <a:extLst>
                    <a:ext uri="{9D8B030D-6E8A-4147-A177-3AD203B41FA5}">
                      <a16:colId xmlns="" xmlns:a16="http://schemas.microsoft.com/office/drawing/2014/main" val="201527813"/>
                    </a:ext>
                  </a:extLst>
                </a:gridCol>
              </a:tblGrid>
              <a:tr h="450759">
                <a:tc>
                  <a:txBody>
                    <a:bodyPr/>
                    <a:lstStyle/>
                    <a:p>
                      <a:r>
                        <a:rPr lang="en-US" err="1" smtClean="0">
                          <a:solidFill>
                            <a:srgbClr val="FF0000"/>
                          </a:solidFill>
                        </a:rPr>
                        <a:t>Tuần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smtClean="0">
                          <a:solidFill>
                            <a:srgbClr val="FF0000"/>
                          </a:solidFill>
                        </a:rPr>
                        <a:t>05: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ừ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28/10/2024 </a:t>
                      </a:r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đến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err="1">
                          <a:solidFill>
                            <a:srgbClr val="FF0000"/>
                          </a:solidFill>
                        </a:rPr>
                        <a:t>ngày</a:t>
                      </a:r>
                      <a:r>
                        <a:rPr lang="en-US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mtClean="0">
                          <a:solidFill>
                            <a:srgbClr val="FF0000"/>
                          </a:solidFill>
                        </a:rPr>
                        <a:t>01/11/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2024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709083"/>
                  </a:ext>
                </a:extLst>
              </a:tr>
            </a:tbl>
          </a:graphicData>
        </a:graphic>
      </p:graphicFrame>
      <p:graphicFrame>
        <p:nvGraphicFramePr>
          <p:cNvPr id="51" name="Table 51">
            <a:extLst>
              <a:ext uri="{FF2B5EF4-FFF2-40B4-BE49-F238E27FC236}">
                <a16:creationId xmlns="" xmlns:a16="http://schemas.microsoft.com/office/drawing/2014/main" id="{5814CD66-085E-41FE-8AAF-9D6A87ADD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726805"/>
              </p:ext>
            </p:extLst>
          </p:nvPr>
        </p:nvGraphicFramePr>
        <p:xfrm>
          <a:off x="1557835" y="1133341"/>
          <a:ext cx="9076329" cy="5416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8616">
                  <a:extLst>
                    <a:ext uri="{9D8B030D-6E8A-4147-A177-3AD203B41FA5}">
                      <a16:colId xmlns="" xmlns:a16="http://schemas.microsoft.com/office/drawing/2014/main" val="4159764035"/>
                    </a:ext>
                  </a:extLst>
                </a:gridCol>
                <a:gridCol w="1413164">
                  <a:extLst>
                    <a:ext uri="{9D8B030D-6E8A-4147-A177-3AD203B41FA5}">
                      <a16:colId xmlns="" xmlns:a16="http://schemas.microsoft.com/office/drawing/2014/main" val="506343617"/>
                    </a:ext>
                  </a:extLst>
                </a:gridCol>
                <a:gridCol w="1518542">
                  <a:extLst>
                    <a:ext uri="{9D8B030D-6E8A-4147-A177-3AD203B41FA5}">
                      <a16:colId xmlns="" xmlns:a16="http://schemas.microsoft.com/office/drawing/2014/main" val="587547893"/>
                    </a:ext>
                  </a:extLst>
                </a:gridCol>
                <a:gridCol w="13804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47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07584">
                  <a:extLst>
                    <a:ext uri="{9D8B030D-6E8A-4147-A177-3AD203B41FA5}">
                      <a16:colId xmlns="" xmlns:a16="http://schemas.microsoft.com/office/drawing/2014/main" val="407218680"/>
                    </a:ext>
                  </a:extLst>
                </a:gridCol>
                <a:gridCol w="1245465">
                  <a:extLst>
                    <a:ext uri="{9D8B030D-6E8A-4147-A177-3AD203B41FA5}">
                      <a16:colId xmlns="" xmlns:a16="http://schemas.microsoft.com/office/drawing/2014/main" val="487375842"/>
                    </a:ext>
                  </a:extLst>
                </a:gridCol>
              </a:tblGrid>
              <a:tr h="3992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</a:t>
                      </a:r>
                      <a:r>
                        <a:rPr lang="vi-VN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009420753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mặn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tráng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miệng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Món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781079730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Muối 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vịt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xả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lươn đậu xanh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b="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lươn đậu xanh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549607351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Đậu khuôn sốt cà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s-E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xào súp lơ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lóc nấu canh 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321087504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30/10/2024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rim tôm mè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hoai tây luộc chấm nước tương</a:t>
                      </a:r>
                      <a:endParaRPr lang="en-US" sz="1600" baseline="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 canh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</a:t>
                      </a:r>
                      <a:r>
                        <a:rPr lang="pt-BR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mồng tơi</a:t>
                      </a:r>
                      <a:r>
                        <a:rPr lang="pt-BR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43626514"/>
                  </a:ext>
                </a:extLst>
              </a:tr>
              <a:tr h="6284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31/10/2024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vi-VN" sz="1600" b="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Mì  </a:t>
                      </a:r>
                      <a:r>
                        <a:rPr lang="en-US" sz="1600" b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lươn</a:t>
                      </a:r>
                      <a:r>
                        <a:rPr lang="en-US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="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1600" b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endParaRPr lang="en-US" sz="1600" b="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cà rốt 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bò cà rốt 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3575825"/>
                  </a:ext>
                </a:extLst>
              </a:tr>
              <a:tr h="7227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01/11/2024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16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GROW PLUS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heo kho tàu hủ ki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Xương heo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600" baseline="0" dirty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rau củ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gà đậu xanh, hạt sen</a:t>
                      </a:r>
                      <a:endParaRPr lang="en-US" sz="1600" dirty="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thịt gà đậu xanh, hạt sen</a:t>
                      </a:r>
                      <a:endParaRPr lang="en-US" sz="1600" smtClean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baseline="0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chua</a:t>
                      </a:r>
                      <a:endParaRPr lang="en-US" sz="1600" dirty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252044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30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828</Words>
  <Application>Microsoft Office PowerPoint</Application>
  <PresentationFormat>Custom</PresentationFormat>
  <Paragraphs>272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DELL</cp:lastModifiedBy>
  <cp:revision>36</cp:revision>
  <dcterms:created xsi:type="dcterms:W3CDTF">2023-11-27T12:28:47Z</dcterms:created>
  <dcterms:modified xsi:type="dcterms:W3CDTF">2024-11-16T14:32:09Z</dcterms:modified>
</cp:coreProperties>
</file>