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5B35DB-8588-4DFC-8C87-41AD636B2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A7C43F7-572B-4ED5-AE5B-23BBFCC03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A14C661-486C-4A03-9BBE-C65769924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A2D32C0-278A-457A-B60D-6B6058C0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D19E370-22E3-4328-9142-819D7054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0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FDC3C4-B6F5-4EC0-9439-64DB2101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0651141-C649-4125-94EB-9FEBA6E1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BE77563-A678-46A6-82FB-124B8B9D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401108-9E56-4F66-8245-D28307695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CB3DDB4-56E1-4641-81C9-A541F3DCE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B0B54F2-A103-4B1E-9909-219E4D712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7E98C47-5479-4C88-8A65-3A4030F1B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C0635E-235F-4F1C-894D-E1FDDA4E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7762D3C-26D9-473A-B7E7-C5EB1AEC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87B307-82A5-4FF5-9CED-AA1E4391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DDE474-C4C0-4C6B-9338-2DED1973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4F59187-33B6-48BC-8DAA-0A900298E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E6A51B-B474-4C7C-B986-7CD6C158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F55EB2E-B56B-4AB6-9455-521880F3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412544-79ED-4DA1-A619-AEE133C1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0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756C05-A346-4605-B9E5-FCDA68EA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ED8646-6C0B-407B-A480-1D37DF589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B463177-68B5-4891-9A2F-43C081A1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AADD4B9-69BC-4FF0-9FC4-471F5232E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D422C3-AAF5-4E03-93A4-78FBA6A4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0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3760BF-9E25-4BAC-8797-81541EFC4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DE11BC-AFAA-4AEB-9D58-DECD60F5D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80F4D37-23C0-4E80-8587-9D4A1C1A5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8A0D272-C1BC-43D9-9451-487EF61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F2EAE61-57D0-4A32-B2D8-ED2C95F5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C407DBA-9806-43AE-A2A2-36BB90236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2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8AEC4B-7E18-4735-B7D2-02F513AAE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0DEC385-29B1-40C7-82E4-B5A2116BC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41BA814-C849-451D-941E-CEE743244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E6AFF81-5C3B-4843-B007-F9FA8F035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41DEE52-9369-4CF5-8A55-3F12C41EE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E8F95A9-319A-4A3C-88C9-B671C5EB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B2CFCC4-7516-458E-8675-9078E276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E5626FE-B82B-4D55-B450-6294A26AB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2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91F934-461D-49AC-8179-1B991589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6E2ADBF-49E8-4567-96E6-71804949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4B24077-68A7-45E1-9DF3-A05AF167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7D748F5-0A4D-42BD-97E0-C9130DB1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56819E9-AAE5-4F69-8D7B-F627CAE42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23A9383-DC98-4A9E-BF7A-9CBAB5913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60908C3-A6AB-4C88-AD80-2BCBF59C9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9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3A732F-363C-47EA-AB80-7FCFF0462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A2B9D5-F832-4D4C-A7A0-6528CD487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24911CE-1414-496B-ACE4-12448C36D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A038C88-38AA-4ADB-A0A4-52DEB3A0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5C69D50-ECBE-45D5-9CE3-B8698AB3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C93515F-3480-4D0F-B36B-C338D0AB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2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A19440-5DAF-40A4-9A6B-243F87A57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08295F0-7BFF-483D-B042-DADCEDBA4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EB7F9E4-EEC5-48BA-9ACA-C9AAC3AF1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8D0D0D6-ADB5-4FC6-8714-5CB1D94D5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C4F8F9-C705-4645-B455-2AFC821ED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D921D8E-187C-4F3C-9CA3-34DF1FFA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1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6821444-E49B-4444-8D31-1A92FE61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94FF968-73C9-421F-A7FC-CA852655E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63F3F6D-4A39-4E16-BA1D-878F6E744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4D8FAB-D1F4-4F73-B66B-17D8D4785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E6B36C-4FAE-421B-8CB8-3D2A67558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6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965290"/>
              </p:ext>
            </p:extLst>
          </p:nvPr>
        </p:nvGraphicFramePr>
        <p:xfrm>
          <a:off x="3848794" y="801136"/>
          <a:ext cx="510202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="" xmlns:a16="http://schemas.microsoft.com/office/drawing/2014/main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01: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ừ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30/09/2024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04/10/ 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="" xmlns:a16="http://schemas.microsoft.com/office/drawing/2014/main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172860"/>
              </p:ext>
            </p:extLst>
          </p:nvPr>
        </p:nvGraphicFramePr>
        <p:xfrm>
          <a:off x="1557835" y="1223492"/>
          <a:ext cx="9076329" cy="49782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616">
                  <a:extLst>
                    <a:ext uri="{9D8B030D-6E8A-4147-A177-3AD203B41FA5}">
                      <a16:colId xmlns="" xmlns:a16="http://schemas.microsoft.com/office/drawing/2014/main" val="4159764035"/>
                    </a:ext>
                  </a:extLst>
                </a:gridCol>
                <a:gridCol w="1413164">
                  <a:extLst>
                    <a:ext uri="{9D8B030D-6E8A-4147-A177-3AD203B41FA5}">
                      <a16:colId xmlns="" xmlns:a16="http://schemas.microsoft.com/office/drawing/2014/main" val="506343617"/>
                    </a:ext>
                  </a:extLst>
                </a:gridCol>
                <a:gridCol w="1518542">
                  <a:extLst>
                    <a:ext uri="{9D8B030D-6E8A-4147-A177-3AD203B41FA5}">
                      <a16:colId xmlns="" xmlns:a16="http://schemas.microsoft.com/office/drawing/2014/main" val="587547893"/>
                    </a:ext>
                  </a:extLst>
                </a:gridCol>
                <a:gridCol w="13804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92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07584">
                  <a:extLst>
                    <a:ext uri="{9D8B030D-6E8A-4147-A177-3AD203B41FA5}">
                      <a16:colId xmlns="" xmlns:a16="http://schemas.microsoft.com/office/drawing/2014/main" val="407218680"/>
                    </a:ext>
                  </a:extLst>
                </a:gridCol>
                <a:gridCol w="1245465">
                  <a:extLst>
                    <a:ext uri="{9D8B030D-6E8A-4147-A177-3AD203B41FA5}">
                      <a16:colId xmlns="" xmlns:a16="http://schemas.microsoft.com/office/drawing/2014/main" val="487375842"/>
                    </a:ext>
                  </a:extLst>
                </a:gridCol>
              </a:tblGrid>
              <a:tr h="4889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bầu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="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 gà hấp thịt heo, cà chua nấm mèo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02/10/2024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Xíu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bò nấu canh rau lang</a:t>
                      </a:r>
                      <a:r>
                        <a:rPr lang="pt-BR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vi-VN" sz="1600" b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gà,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 cà rốt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tôm cà rốt 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mè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thập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cẩm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lươn đậu xanh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lươn đậu xanh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6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047647"/>
              </p:ext>
            </p:extLst>
          </p:nvPr>
        </p:nvGraphicFramePr>
        <p:xfrm>
          <a:off x="3848794" y="801136"/>
          <a:ext cx="510202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="" xmlns:a16="http://schemas.microsoft.com/office/drawing/2014/main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02: T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ừ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07/10/2024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11/10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/ 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="" xmlns:a16="http://schemas.microsoft.com/office/drawing/2014/main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706972"/>
              </p:ext>
            </p:extLst>
          </p:nvPr>
        </p:nvGraphicFramePr>
        <p:xfrm>
          <a:off x="1557835" y="1133341"/>
          <a:ext cx="9076329" cy="5078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616">
                  <a:extLst>
                    <a:ext uri="{9D8B030D-6E8A-4147-A177-3AD203B41FA5}">
                      <a16:colId xmlns="" xmlns:a16="http://schemas.microsoft.com/office/drawing/2014/main" val="4159764035"/>
                    </a:ext>
                  </a:extLst>
                </a:gridCol>
                <a:gridCol w="1413164">
                  <a:extLst>
                    <a:ext uri="{9D8B030D-6E8A-4147-A177-3AD203B41FA5}">
                      <a16:colId xmlns="" xmlns:a16="http://schemas.microsoft.com/office/drawing/2014/main" val="506343617"/>
                    </a:ext>
                  </a:extLst>
                </a:gridCol>
                <a:gridCol w="1518542">
                  <a:extLst>
                    <a:ext uri="{9D8B030D-6E8A-4147-A177-3AD203B41FA5}">
                      <a16:colId xmlns="" xmlns:a16="http://schemas.microsoft.com/office/drawing/2014/main" val="587547893"/>
                    </a:ext>
                  </a:extLst>
                </a:gridCol>
                <a:gridCol w="13804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92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07584">
                  <a:extLst>
                    <a:ext uri="{9D8B030D-6E8A-4147-A177-3AD203B41FA5}">
                      <a16:colId xmlns="" xmlns:a16="http://schemas.microsoft.com/office/drawing/2014/main" val="407218680"/>
                    </a:ext>
                  </a:extLst>
                </a:gridCol>
                <a:gridCol w="1245465">
                  <a:extLst>
                    <a:ext uri="{9D8B030D-6E8A-4147-A177-3AD203B41FA5}">
                      <a16:colId xmlns="" xmlns:a16="http://schemas.microsoft.com/office/drawing/2014/main" val="487375842"/>
                    </a:ext>
                  </a:extLst>
                </a:gridCol>
              </a:tblGrid>
              <a:tr h="3992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bầu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nấu canh cải ngọt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Súp thập cẩm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Súp thập cẩm</a:t>
                      </a:r>
                      <a:endParaRPr lang="en-US" sz="1600" b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 gà hấp thịt heo, cà chua nấm mèo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cam nấu canh 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09/10/2024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Xíu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 canh 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ngót</a:t>
                      </a:r>
                      <a:r>
                        <a:rPr lang="pt-BR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heo nạc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vi-VN" sz="1600" b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thu sốt cà 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đũa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Bí đỏ 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cá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350570"/>
              </p:ext>
            </p:extLst>
          </p:nvPr>
        </p:nvGraphicFramePr>
        <p:xfrm>
          <a:off x="3848794" y="798491"/>
          <a:ext cx="5102024" cy="481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="" xmlns:a16="http://schemas.microsoft.com/office/drawing/2014/main" val="201527813"/>
                    </a:ext>
                  </a:extLst>
                </a:gridCol>
              </a:tblGrid>
              <a:tr h="481670">
                <a:tc>
                  <a:txBody>
                    <a:bodyPr/>
                    <a:lstStyle/>
                    <a:p>
                      <a:r>
                        <a:rPr lang="en-US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03: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ừ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14/10/2024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18/10/2024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="" xmlns:a16="http://schemas.microsoft.com/office/drawing/2014/main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931380"/>
              </p:ext>
            </p:extLst>
          </p:nvPr>
        </p:nvGraphicFramePr>
        <p:xfrm>
          <a:off x="1557835" y="1159098"/>
          <a:ext cx="9076329" cy="52613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616">
                  <a:extLst>
                    <a:ext uri="{9D8B030D-6E8A-4147-A177-3AD203B41FA5}">
                      <a16:colId xmlns="" xmlns:a16="http://schemas.microsoft.com/office/drawing/2014/main" val="4159764035"/>
                    </a:ext>
                  </a:extLst>
                </a:gridCol>
                <a:gridCol w="1413164">
                  <a:extLst>
                    <a:ext uri="{9D8B030D-6E8A-4147-A177-3AD203B41FA5}">
                      <a16:colId xmlns="" xmlns:a16="http://schemas.microsoft.com/office/drawing/2014/main" val="506343617"/>
                    </a:ext>
                  </a:extLst>
                </a:gridCol>
                <a:gridCol w="1518542">
                  <a:extLst>
                    <a:ext uri="{9D8B030D-6E8A-4147-A177-3AD203B41FA5}">
                      <a16:colId xmlns="" xmlns:a16="http://schemas.microsoft.com/office/drawing/2014/main" val="587547893"/>
                    </a:ext>
                  </a:extLst>
                </a:gridCol>
                <a:gridCol w="13804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92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07584">
                  <a:extLst>
                    <a:ext uri="{9D8B030D-6E8A-4147-A177-3AD203B41FA5}">
                      <a16:colId xmlns="" xmlns:a16="http://schemas.microsoft.com/office/drawing/2014/main" val="407218680"/>
                    </a:ext>
                  </a:extLst>
                </a:gridCol>
                <a:gridCol w="1245465">
                  <a:extLst>
                    <a:ext uri="{9D8B030D-6E8A-4147-A177-3AD203B41FA5}">
                      <a16:colId xmlns="" xmlns:a16="http://schemas.microsoft.com/office/drawing/2014/main" val="487375842"/>
                    </a:ext>
                  </a:extLst>
                </a:gridCol>
              </a:tblGrid>
              <a:tr h="3577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cam sốt cà 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rốt luộc chấm muối mè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 heo nấu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</a:t>
                      </a:r>
                      <a:r>
                        <a:rPr lang="vi-VN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</a:p>
                    <a:p>
                      <a:pPr algn="ctr"/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</a:t>
                      </a:r>
                      <a:r>
                        <a:rPr lang="vi-VN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xào su lơ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Bầu xào</a:t>
                      </a:r>
                      <a:r>
                        <a:rPr lang="es-E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tôm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 nấu canh rau lang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cà rốt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16/10/2024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heo rim mè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cait thảo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 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 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mướp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heo nạc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vi-VN" sz="1600" b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gà,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 cà rốt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 cà rốt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xào bắp cải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 tây luộc chấm nước tương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 nấu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 cải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vịt 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vịt 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55963"/>
              </p:ext>
            </p:extLst>
          </p:nvPr>
        </p:nvGraphicFramePr>
        <p:xfrm>
          <a:off x="3848794" y="801136"/>
          <a:ext cx="510202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="" xmlns:a16="http://schemas.microsoft.com/office/drawing/2014/main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04: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ừ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21/10/2024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25/10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/ 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="" xmlns:a16="http://schemas.microsoft.com/office/drawing/2014/main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233078"/>
              </p:ext>
            </p:extLst>
          </p:nvPr>
        </p:nvGraphicFramePr>
        <p:xfrm>
          <a:off x="1557835" y="1133341"/>
          <a:ext cx="9076329" cy="5078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616">
                  <a:extLst>
                    <a:ext uri="{9D8B030D-6E8A-4147-A177-3AD203B41FA5}">
                      <a16:colId xmlns="" xmlns:a16="http://schemas.microsoft.com/office/drawing/2014/main" val="4159764035"/>
                    </a:ext>
                  </a:extLst>
                </a:gridCol>
                <a:gridCol w="1413164">
                  <a:extLst>
                    <a:ext uri="{9D8B030D-6E8A-4147-A177-3AD203B41FA5}">
                      <a16:colId xmlns="" xmlns:a16="http://schemas.microsoft.com/office/drawing/2014/main" val="506343617"/>
                    </a:ext>
                  </a:extLst>
                </a:gridCol>
                <a:gridCol w="1518542">
                  <a:extLst>
                    <a:ext uri="{9D8B030D-6E8A-4147-A177-3AD203B41FA5}">
                      <a16:colId xmlns="" xmlns:a16="http://schemas.microsoft.com/office/drawing/2014/main" val="587547893"/>
                    </a:ext>
                  </a:extLst>
                </a:gridCol>
                <a:gridCol w="13804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92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07584">
                  <a:extLst>
                    <a:ext uri="{9D8B030D-6E8A-4147-A177-3AD203B41FA5}">
                      <a16:colId xmlns="" xmlns:a16="http://schemas.microsoft.com/office/drawing/2014/main" val="407218680"/>
                    </a:ext>
                  </a:extLst>
                </a:gridCol>
                <a:gridCol w="1245465">
                  <a:extLst>
                    <a:ext uri="{9D8B030D-6E8A-4147-A177-3AD203B41FA5}">
                      <a16:colId xmlns="" xmlns:a16="http://schemas.microsoft.com/office/drawing/2014/main" val="487375842"/>
                    </a:ext>
                  </a:extLst>
                </a:gridCol>
              </a:tblGrid>
              <a:tr h="3992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Thu sốt cà 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gà hầm đậu hà lan, cà rốt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Bí đỏ nấu với thịt bò hạt lạc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thập cẩm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thập cẩm</a:t>
                      </a:r>
                      <a:endParaRPr lang="en-US" sz="1600" b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 cam sốt cà 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s-E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rốt luộc chấm muối mè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bò nấu canh rau mồng tơi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23/10/2024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Xíu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bò nấu canh rau lang</a:t>
                      </a:r>
                      <a:r>
                        <a:rPr lang="pt-BR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nạc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vi-VN" sz="1600" b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tôm,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 trứng cút, </a:t>
                      </a:r>
                      <a:r>
                        <a:rPr lang="vi-VN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 bớp củ dền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cá bớp củ dền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diêu hồng chiêm xù dầm nước mắm tỏi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bầu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 ngót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tôm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015576"/>
              </p:ext>
            </p:extLst>
          </p:nvPr>
        </p:nvGraphicFramePr>
        <p:xfrm>
          <a:off x="3848794" y="721217"/>
          <a:ext cx="5102024" cy="4507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="" xmlns:a16="http://schemas.microsoft.com/office/drawing/2014/main" val="201527813"/>
                    </a:ext>
                  </a:extLst>
                </a:gridCol>
              </a:tblGrid>
              <a:tr h="450759">
                <a:tc>
                  <a:txBody>
                    <a:bodyPr/>
                    <a:lstStyle/>
                    <a:p>
                      <a:r>
                        <a:rPr lang="en-US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05: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ừ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28/10/2024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01/11/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="" xmlns:a16="http://schemas.microsoft.com/office/drawing/2014/main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726805"/>
              </p:ext>
            </p:extLst>
          </p:nvPr>
        </p:nvGraphicFramePr>
        <p:xfrm>
          <a:off x="1557835" y="1133341"/>
          <a:ext cx="9076329" cy="5416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616">
                  <a:extLst>
                    <a:ext uri="{9D8B030D-6E8A-4147-A177-3AD203B41FA5}">
                      <a16:colId xmlns="" xmlns:a16="http://schemas.microsoft.com/office/drawing/2014/main" val="4159764035"/>
                    </a:ext>
                  </a:extLst>
                </a:gridCol>
                <a:gridCol w="1413164">
                  <a:extLst>
                    <a:ext uri="{9D8B030D-6E8A-4147-A177-3AD203B41FA5}">
                      <a16:colId xmlns="" xmlns:a16="http://schemas.microsoft.com/office/drawing/2014/main" val="506343617"/>
                    </a:ext>
                  </a:extLst>
                </a:gridCol>
                <a:gridCol w="1518542">
                  <a:extLst>
                    <a:ext uri="{9D8B030D-6E8A-4147-A177-3AD203B41FA5}">
                      <a16:colId xmlns="" xmlns:a16="http://schemas.microsoft.com/office/drawing/2014/main" val="587547893"/>
                    </a:ext>
                  </a:extLst>
                </a:gridCol>
                <a:gridCol w="13804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92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07584">
                  <a:extLst>
                    <a:ext uri="{9D8B030D-6E8A-4147-A177-3AD203B41FA5}">
                      <a16:colId xmlns="" xmlns:a16="http://schemas.microsoft.com/office/drawing/2014/main" val="407218680"/>
                    </a:ext>
                  </a:extLst>
                </a:gridCol>
                <a:gridCol w="1245465">
                  <a:extLst>
                    <a:ext uri="{9D8B030D-6E8A-4147-A177-3AD203B41FA5}">
                      <a16:colId xmlns="" xmlns:a16="http://schemas.microsoft.com/office/drawing/2014/main" val="487375842"/>
                    </a:ext>
                  </a:extLst>
                </a:gridCol>
              </a:tblGrid>
              <a:tr h="3992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 mè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vịt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xả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lươn đậu xanh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lươn đậu xanh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 khuôn sốt cà 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s-E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heo xào súp lơ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lóc nấu canh 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30/10/2024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heo rim tôm mè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hoai tây luộc chấm nước tương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 canh 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mồng tơi</a:t>
                      </a:r>
                      <a:r>
                        <a:rPr lang="pt-BR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31/10/2024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vi-VN" sz="1600" b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bò cà rốt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bò cà rốt 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01/11/2024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heo kho tàu hủ ki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 heo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 củ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 gà đậu xanh, hạt sen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 gà đậu xanh, hạt sen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828</Words>
  <Application>Microsoft Office PowerPoint</Application>
  <PresentationFormat>Custom</PresentationFormat>
  <Paragraphs>272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DELL</cp:lastModifiedBy>
  <cp:revision>36</cp:revision>
  <dcterms:created xsi:type="dcterms:W3CDTF">2023-11-27T12:28:47Z</dcterms:created>
  <dcterms:modified xsi:type="dcterms:W3CDTF">2024-11-16T14:32:09Z</dcterms:modified>
</cp:coreProperties>
</file>