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0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56373"/>
              </p:ext>
            </p:extLst>
          </p:nvPr>
        </p:nvGraphicFramePr>
        <p:xfrm>
          <a:off x="3848794" y="746975"/>
          <a:ext cx="5102024" cy="50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50227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01: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04/11/2024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08/11/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308"/>
              </p:ext>
            </p:extLst>
          </p:nvPr>
        </p:nvGraphicFramePr>
        <p:xfrm>
          <a:off x="1532585" y="1081825"/>
          <a:ext cx="9187184" cy="5383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463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72738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390918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16840"/>
                <a:gridCol w="12077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689"/>
                <a:gridCol w="10636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9098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482957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963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3867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caỉ thảo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tây luộc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cải ngọt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b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865032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 kho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trứng cút sốt cà chua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 cáỉ luộc chấm nước tương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 nấu canh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06/11/2024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 gà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chiên cuộc rau 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Chè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đậu xanh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gà,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 cà rốt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 cà rốt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886495"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diêu hồng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cam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 nấu canh đu đủ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chua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 đậu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428529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02: T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ừ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11/11/2024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15/11/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673836"/>
              </p:ext>
            </p:extLst>
          </p:nvPr>
        </p:nvGraphicFramePr>
        <p:xfrm>
          <a:off x="1557835" y="1223492"/>
          <a:ext cx="9076329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488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gà hầm đậu hà lan, cà rốt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 thảo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Xương nấu canh bị đao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vịt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baseline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vịt</a:t>
                      </a:r>
                      <a:endParaRPr lang="en-US" sz="1600" b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 kho đậu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hủ ki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 đỏ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xương heo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13/11/2024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rau lang</a:t>
                      </a: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744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thịt, trứng cút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đậu xanh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lươn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đậu 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 mè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 lơ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nấu canh rau thấp 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bâm cà rốt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bâm cà rốt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9545"/>
              </p:ext>
            </p:extLst>
          </p:nvPr>
        </p:nvGraphicFramePr>
        <p:xfrm>
          <a:off x="3848794" y="798491"/>
          <a:ext cx="5102024" cy="481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48167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03: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18/11/2024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22/11/2024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19892"/>
              </p:ext>
            </p:extLst>
          </p:nvPr>
        </p:nvGraphicFramePr>
        <p:xfrm>
          <a:off x="1557835" y="1159098"/>
          <a:ext cx="9076329" cy="4817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57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mè</a:t>
                      </a:r>
                      <a:r>
                        <a:rPr lang="vi-VN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đâụ tây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nấu canh rau thập 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lươn đậu xanh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lươn đậu xanh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Đậu khuôn sốt cà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súp lơ     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Cá lóc nấu canh chua</a:t>
                      </a:r>
                      <a:endParaRPr lang="pt-BR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20/11/2024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Cá diêu hồng chiên xù dầm mắm tỏi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với bắp cải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rau thập cẩm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                           Mì </a:t>
                      </a:r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quàng , </a:t>
                      </a:r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cá </a:t>
                      </a:r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lóc</a:t>
                      </a:r>
                      <a:r>
                        <a:rPr lang="en-US" sz="1100" b="0" i="0" u="none" strike="noStrike" baseline="0" smtClean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 , </a:t>
                      </a:r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Chuối</a:t>
                      </a:r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bò, cà rốt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 cà rốt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kho đậu hủ ki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Bầu xào tôm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Sữa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tôm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16144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04: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25/11/2024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29/11/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389405"/>
              </p:ext>
            </p:extLst>
          </p:nvPr>
        </p:nvGraphicFramePr>
        <p:xfrm>
          <a:off x="1557835" y="1133341"/>
          <a:ext cx="9076329" cy="49114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hon mè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Thanh long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Tôm  nấu canh mướp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gà đậu xanh, hạt sen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gà đậu xanh, hạt sen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sốt cà chua., trứng cút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Bắp cải luộc chấm nước tương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 Cá diêu hồng nấu canh chua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Bánh ga tô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heo nạc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Trứng gà luộc dấm nước mắm tỏi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su su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Cá lạc nấu canh rau cải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5623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gà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bí đỏ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bò bí đỏ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vịt kho cà rốt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Cải thảo xào thịt heo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rau lang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Sữa </a:t>
                      </a:r>
                      <a:b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GROW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vịt đậu xan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681</Words>
  <Application>Microsoft Office PowerPoint</Application>
  <PresentationFormat>Custom</PresentationFormat>
  <Paragraphs>219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46</cp:revision>
  <dcterms:created xsi:type="dcterms:W3CDTF">2023-11-27T12:28:47Z</dcterms:created>
  <dcterms:modified xsi:type="dcterms:W3CDTF">2024-11-16T15:44:37Z</dcterms:modified>
</cp:coreProperties>
</file>